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B0094-E3E3-4599-9D24-B2E01B664163}" v="1" dt="2019-01-04T16:57:25.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4663"/>
  </p:normalViewPr>
  <p:slideViewPr>
    <p:cSldViewPr>
      <p:cViewPr varScale="1">
        <p:scale>
          <a:sx n="41" d="100"/>
          <a:sy n="41" d="100"/>
        </p:scale>
        <p:origin x="1344" y="2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174459" y="8598567"/>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656" y="6997991"/>
            <a:ext cx="6774335" cy="1237165"/>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257698" y="8985344"/>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49600" y="8834237"/>
            <a:ext cx="7083600" cy="4984554"/>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700EA09-EE4F-0B47-AD29-A941547B51A0}"/>
              </a:ext>
            </a:extLst>
          </p:cNvPr>
          <p:cNvSpPr/>
          <p:nvPr/>
        </p:nvSpPr>
        <p:spPr>
          <a:xfrm>
            <a:off x="13030203" y="14630400"/>
            <a:ext cx="13626522" cy="203132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MaxMassReclamation</a:t>
            </a:r>
            <a:r>
              <a:rPr kumimoji="0" lang="en-US" sz="1400" b="0" i="0" u="none" strike="noStrike" kern="0" cap="none" spc="0" normalizeH="0" baseline="0" noProof="0" dirty="0">
                <a:ln>
                  <a:noFill/>
                </a:ln>
                <a:solidFill>
                  <a:prstClr val="black"/>
                </a:solidFill>
                <a:effectLst/>
                <a:uLnTx/>
                <a:uFillTx/>
              </a:rPr>
              <a:t> is the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srgbClr val="FF0000"/>
                </a:solidFill>
                <a:effectLst/>
                <a:uLnTx/>
                <a:uFillTx/>
              </a:rPr>
              <a:t>(citation) </a:t>
            </a:r>
            <a:r>
              <a:rPr kumimoji="0" lang="en-US" sz="1400" b="0" i="0" u="none" strike="noStrike" kern="0" cap="none" spc="0" normalizeH="0" baseline="0" noProof="0" dirty="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rPr>
              <a:t>max∑k∈Kyk∑i=1kmi−∑</a:t>
            </a:r>
            <a:r>
              <a:rPr kumimoji="0" lang="en-US" sz="1400" b="0" i="0" u="none" strike="noStrike" kern="0" cap="none" spc="0" normalizeH="0" baseline="0" noProof="0" dirty="0" err="1">
                <a:ln>
                  <a:noFill/>
                </a:ln>
                <a:solidFill>
                  <a:prstClr val="black"/>
                </a:solidFill>
                <a:effectLst/>
                <a:uLnTx/>
                <a:uFillTx/>
              </a:rPr>
              <a:t>k∈Kxk∑i</a:t>
            </a:r>
            <a:r>
              <a:rPr kumimoji="0" lang="en-US" sz="1400" b="0" i="0" u="none" strike="noStrike" kern="0" cap="none" spc="0" normalizeH="0" baseline="0" noProof="0" dirty="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err="1">
                <a:ln>
                  <a:noFill/>
                </a:ln>
                <a:solidFill>
                  <a:prstClr val="black"/>
                </a:solidFill>
                <a:effectLst/>
                <a:uLnTx/>
                <a:uFillTx/>
                <a:latin typeface="STIXMathJax_Main"/>
              </a:rPr>
              <a:t>mi</a:t>
            </a:r>
            <a:r>
              <a:rPr kumimoji="0" lang="en-US" sz="1400" b="0" i="0" u="none" strike="noStrike" kern="0" cap="none" spc="0" normalizeH="0" baseline="0" noProof="0" dirty="0" err="1">
                <a:ln>
                  <a:noFill/>
                </a:ln>
                <a:solidFill>
                  <a:prstClr val="black"/>
                </a:solidFill>
                <a:effectLst/>
                <a:uLnTx/>
                <a:uFillTx/>
              </a:rPr>
              <a:t>mi</a:t>
            </a:r>
            <a:r>
              <a:rPr kumimoji="0" lang="en-US" sz="1400" b="0" i="0" u="none" strike="noStrike" kern="0" cap="none" spc="0" normalizeH="0" baseline="0" noProof="0" dirty="0">
                <a:ln>
                  <a:noFill/>
                </a:ln>
                <a:solidFill>
                  <a:prstClr val="black"/>
                </a:solidFill>
                <a:effectLst/>
                <a:uLnTx/>
                <a:uFillTx/>
              </a:rPr>
              <a:t> is the measured protein mass of gene </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rPr>
              <a:t>i and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mi</a:t>
            </a:r>
            <a:r>
              <a:rPr kumimoji="0" lang="en-US" sz="1400" b="0" i="0" u="none" strike="noStrike" kern="0" cap="none" spc="0" normalizeH="0" baseline="0" noProof="0" dirty="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rPr>
              <a:t>kth</a:t>
            </a:r>
            <a:r>
              <a:rPr kumimoji="0" lang="en-US" sz="1400" b="0" i="0" u="none" strike="noStrike" kern="0" cap="none" spc="0" normalizeH="0" baseline="0" noProof="0" dirty="0">
                <a:ln>
                  <a:noFill/>
                </a:ln>
                <a:solidFill>
                  <a:prstClr val="black"/>
                </a:solidFill>
                <a:effectLst/>
                <a:uLnTx/>
                <a:uFillTx/>
              </a:rPr>
              <a:t> gene. Since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0" u="none" strike="noStrike" kern="0" cap="none" spc="0" normalizeH="0" baseline="0" noProof="0" dirty="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a:ln>
                  <a:noFill/>
                </a:ln>
                <a:solidFill>
                  <a:prstClr val="black"/>
                </a:solidFill>
                <a:effectLst/>
                <a:uLnTx/>
                <a:uFillTx/>
                <a:hlinkClick r:id="rId9"/>
              </a:rPr>
              <a:t>Schmidt et al 2015</a:t>
            </a:r>
            <a:r>
              <a:rPr kumimoji="0" lang="en-US" sz="1400" b="0" i="0" u="none" strike="noStrike" kern="0" cap="none" spc="0" normalizeH="0" baseline="0" noProof="0" dirty="0">
                <a:ln>
                  <a:noFill/>
                </a:ln>
                <a:solidFill>
                  <a:prstClr val="black"/>
                </a:solidFill>
                <a:effectLst/>
                <a:uLnTx/>
                <a:uFillTx/>
              </a:rPr>
              <a:t> in </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fg</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cell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fg</a:t>
            </a:r>
            <a:r>
              <a:rPr kumimoji="0" lang="en-US" sz="1400" b="0" i="0" u="none" strike="noStrike" kern="0" cap="none" spc="0" normalizeH="0" baseline="0" noProof="0" dirty="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Kykd</a:t>
            </a:r>
            <a:r>
              <a:rPr kumimoji="0" lang="en-US" sz="1400" b="0" i="0" u="none" strike="noStrike" kern="0" cap="none" spc="0" normalizeH="0" baseline="0" noProof="0" dirty="0" err="1">
                <a:ln>
                  <a:noFill/>
                </a:ln>
                <a:solidFill>
                  <a:prstClr val="black"/>
                </a:solidFill>
                <a:effectLst/>
                <a:uLnTx/>
                <a:uFillTx/>
                <a:latin typeface="STIXMathJax_Variant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Kxkdk</a:t>
            </a:r>
            <a:endParaRPr kumimoji="0" lang="en-US" sz="1400" b="0" i="0" u="none" strike="noStrike" kern="0" cap="none" spc="0" normalizeH="0" baseline="0" noProof="0" dirty="0">
              <a:ln>
                <a:noFill/>
              </a:ln>
              <a:solidFill>
                <a:prstClr val="black"/>
              </a:solidFill>
              <a:effectLst/>
              <a:uLnTx/>
              <a:uFillTx/>
            </a:endParaRPr>
          </a:p>
        </p:txBody>
      </p:sp>
      <p:sp>
        <p:nvSpPr>
          <p:cNvPr id="28" name="Rectangle 27">
            <a:extLst>
              <a:ext uri="{FF2B5EF4-FFF2-40B4-BE49-F238E27FC236}">
                <a16:creationId xmlns:a16="http://schemas.microsoft.com/office/drawing/2014/main" id="{0270613A-4307-8E46-8CFB-2F53394EADDE}"/>
              </a:ext>
            </a:extLst>
          </p:cNvPr>
          <p:cNvSpPr/>
          <p:nvPr/>
        </p:nvSpPr>
        <p:spPr>
          <a:xfrm>
            <a:off x="12982751" y="16251228"/>
            <a:ext cx="13682762"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black"/>
                </a:solidFill>
                <a:effectLst/>
                <a:uLnTx/>
                <a:uFillTx/>
              </a:rPr>
              <a:t>  </a:t>
            </a:r>
            <a:r>
              <a:rPr kumimoji="0" lang="en-US" sz="1400" b="0" i="0" u="none" strike="noStrike" kern="0" cap="none" spc="0" normalizeH="0" baseline="0" noProof="0" dirty="0">
                <a:ln>
                  <a:noFill/>
                </a:ln>
                <a:solidFill>
                  <a:prstClr val="black"/>
                </a:solidFill>
                <a:effectLst/>
                <a:uLnTx/>
                <a:uFillTx/>
              </a:rPr>
              <a:t>Given molar percentage measurements from step N, run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(our modified version of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predictions with the choice of actual step N+1 and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prstClr val="black"/>
                </a:solidFill>
                <a:effectLst/>
                <a:uLnTx/>
                <a:uFillTx/>
              </a:rPr>
              <a:t>      Take the </a:t>
            </a:r>
            <a:r>
              <a:rPr kumimoji="0" lang="en-US" sz="1400" b="0" i="0" u="none" strike="noStrike" kern="0" cap="none" spc="0" normalizeH="0" baseline="0" noProof="0" dirty="0" err="1">
                <a:ln>
                  <a:noFill/>
                </a:ln>
                <a:solidFill>
                  <a:prstClr val="black"/>
                </a:solidFill>
                <a:effectLst/>
                <a:uLnTx/>
                <a:uFillTx/>
              </a:rPr>
              <a:t>iBAQ</a:t>
            </a:r>
            <a:r>
              <a:rPr kumimoji="0" lang="en-US" sz="1400" b="0" i="0" u="none" strike="noStrike" kern="0" cap="none" spc="0" normalizeH="0" baseline="0" noProof="0" dirty="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a:ln>
                  <a:noFill/>
                </a:ln>
                <a:solidFill>
                  <a:prstClr val="black"/>
                </a:solidFill>
                <a:effectLst/>
                <a:uLnTx/>
                <a:uFillTx/>
                <a:hlinkClick r:id="rId10"/>
              </a:rPr>
              <a:t>KL divergence</a:t>
            </a:r>
            <a:r>
              <a:rPr kumimoji="0" lang="en-US" sz="1400" b="0" i="0" u="none" strike="noStrike" kern="0" cap="none" spc="0" normalizeH="0" baseline="0" noProof="0" dirty="0">
                <a:ln>
                  <a:noFill/>
                </a:ln>
                <a:solidFill>
                  <a:prstClr val="black"/>
                </a:solidFill>
                <a:effectLst/>
                <a:uLnTx/>
                <a:uFillTx/>
              </a:rPr>
              <a:t> </a:t>
            </a:r>
            <a:endParaRPr kumimoji="0" lang="en-US" sz="1400" b="0" i="1" u="none" strike="noStrike" kern="0" cap="none" spc="0" normalizeH="0" baseline="0" noProof="0" dirty="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err="1">
                <a:ln>
                  <a:noFill/>
                </a:ln>
                <a:solidFill>
                  <a:prstClr val="black"/>
                </a:solidFill>
                <a:effectLst/>
                <a:uLnTx/>
                <a:uFillTx/>
                <a:latin typeface="STIXMathJax_Main"/>
              </a:rPr>
              <a:t>log</a:t>
            </a:r>
            <a:r>
              <a:rPr kumimoji="0" lang="en-US" sz="1400" b="0" i="1" u="none" strike="noStrike" kern="0" cap="none" spc="0" normalizeH="0" baseline="0" noProof="0" dirty="0" err="1">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DKL(P∥Q)=−∑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log⁡Q</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)P(</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0" u="none" strike="noStrike" kern="0" cap="none" spc="0" normalizeH="0" baseline="0" noProof="0" dirty="0">
                <a:ln>
                  <a:noFill/>
                </a:ln>
                <a:solidFill>
                  <a:prstClr val="black"/>
                </a:solidFill>
                <a:effectLst/>
                <a:uLnTx/>
                <a:uFillTx/>
              </a:rPr>
              <a:t>D2(P,Q)=∑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rPr>
              <a:t>P is the actual molar percentages and </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=0</a:t>
            </a:r>
            <a:r>
              <a:rPr kumimoji="0" lang="en-US" sz="1400" b="0" i="0" u="none" strike="noStrike" kern="0" cap="none" spc="0" normalizeH="0" baseline="0" noProof="0" dirty="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a:t>In this here text box we write out the details of the project with each section called out (motivation of </a:t>
            </a:r>
            <a:r>
              <a:rPr lang="en-US" dirty="0" err="1"/>
              <a:t>minigenome</a:t>
            </a:r>
            <a:r>
              <a:rPr lang="en-US"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140</TotalTime>
  <Words>747</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31</cp:revision>
  <dcterms:created xsi:type="dcterms:W3CDTF">2012-11-30T02:20:55Z</dcterms:created>
  <dcterms:modified xsi:type="dcterms:W3CDTF">2019-01-04T22:13:05Z</dcterms:modified>
</cp:coreProperties>
</file>